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AFD0-F249-4D68-9FC2-3E296CD145D3}" type="datetimeFigureOut">
              <a:rPr lang="fr-FR" smtClean="0"/>
              <a:t>12/05/2009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9A0-E2F6-4226-B7EF-F3B6E2EA4DFD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AFD0-F249-4D68-9FC2-3E296CD145D3}" type="datetimeFigureOut">
              <a:rPr lang="fr-FR" smtClean="0"/>
              <a:t>12/05/2009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9A0-E2F6-4226-B7EF-F3B6E2EA4D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AFD0-F249-4D68-9FC2-3E296CD145D3}" type="datetimeFigureOut">
              <a:rPr lang="fr-FR" smtClean="0"/>
              <a:t>12/05/2009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8E019A0-E2F6-4226-B7EF-F3B6E2EA4DFD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AFD0-F249-4D68-9FC2-3E296CD145D3}" type="datetimeFigureOut">
              <a:rPr lang="fr-FR" smtClean="0"/>
              <a:t>12/05/2009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9A0-E2F6-4226-B7EF-F3B6E2EA4D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AFD0-F249-4D68-9FC2-3E296CD145D3}" type="datetimeFigureOut">
              <a:rPr lang="fr-FR" smtClean="0"/>
              <a:t>12/05/2009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9A0-E2F6-4226-B7EF-F3B6E2EA4D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AFD0-F249-4D68-9FC2-3E296CD145D3}" type="datetimeFigureOut">
              <a:rPr lang="fr-FR" smtClean="0"/>
              <a:t>12/05/2009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9A0-E2F6-4226-B7EF-F3B6E2EA4D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AFD0-F249-4D68-9FC2-3E296CD145D3}" type="datetimeFigureOut">
              <a:rPr lang="fr-FR" smtClean="0"/>
              <a:t>12/05/2009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9A0-E2F6-4226-B7EF-F3B6E2EA4D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AFD0-F249-4D68-9FC2-3E296CD145D3}" type="datetimeFigureOut">
              <a:rPr lang="fr-FR" smtClean="0"/>
              <a:t>12/05/2009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9A0-E2F6-4226-B7EF-F3B6E2EA4D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AFD0-F249-4D68-9FC2-3E296CD145D3}" type="datetimeFigureOut">
              <a:rPr lang="fr-FR" smtClean="0"/>
              <a:t>12/05/2009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9A0-E2F6-4226-B7EF-F3B6E2EA4D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AFD0-F249-4D68-9FC2-3E296CD145D3}" type="datetimeFigureOut">
              <a:rPr lang="fr-FR" smtClean="0"/>
              <a:t>12/05/2009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9A0-E2F6-4226-B7EF-F3B6E2EA4D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AFD0-F249-4D68-9FC2-3E296CD145D3}" type="datetimeFigureOut">
              <a:rPr lang="fr-FR" smtClean="0"/>
              <a:t>12/05/2009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9A0-E2F6-4226-B7EF-F3B6E2EA4D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E02AFD0-F249-4D68-9FC2-3E296CD145D3}" type="datetimeFigureOut">
              <a:rPr lang="fr-FR" smtClean="0"/>
              <a:t>12/05/2009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8E019A0-E2F6-4226-B7EF-F3B6E2EA4DFD}" type="slidenum">
              <a:rPr lang="fr-FR" smtClean="0"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Expériences, exercices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Production de leucocytes</a:t>
            </a: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02790" y="1600200"/>
            <a:ext cx="4538419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1857356" y="5286388"/>
            <a:ext cx="5572164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solution</a:t>
            </a:r>
            <a:endParaRPr lang="fr-FR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lymphocytes B</a:t>
            </a:r>
            <a:endParaRPr lang="fr-FR" dirty="0"/>
          </a:p>
        </p:txBody>
      </p:sp>
      <p:pic>
        <p:nvPicPr>
          <p:cNvPr id="4" name="Espace réservé du contenu 3" descr="lymphocytesB_anticorp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143116"/>
            <a:ext cx="4825537" cy="3783221"/>
          </a:xfrm>
        </p:spPr>
      </p:pic>
      <p:sp>
        <p:nvSpPr>
          <p:cNvPr id="5" name="Rectangle 4"/>
          <p:cNvSpPr/>
          <p:nvPr/>
        </p:nvSpPr>
        <p:spPr>
          <a:xfrm>
            <a:off x="5143504" y="1500174"/>
            <a:ext cx="40004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/>
              <a:t>Interpréter les expériences pour déterminer le rôle des lymphocytes B?</a:t>
            </a:r>
            <a:br>
              <a:rPr lang="fr-FR" sz="1400" b="1" dirty="0" smtClean="0"/>
            </a:b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b="1" dirty="0" smtClean="0"/>
              <a:t>Expérience témoin :</a:t>
            </a:r>
            <a:r>
              <a:rPr lang="fr-FR" sz="1400" dirty="0" smtClean="0"/>
              <a:t> Lorsqu'un antigène étranger est introduit dans le corps, des anticorps sont fabriqués.</a:t>
            </a:r>
            <a:br>
              <a:rPr lang="fr-FR" sz="1400" dirty="0" smtClean="0"/>
            </a:b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b="1" dirty="0" smtClean="0"/>
              <a:t>Expérience A :</a:t>
            </a:r>
            <a:r>
              <a:rPr lang="fr-FR" sz="1400" dirty="0" smtClean="0"/>
              <a:t> La moelle osseuse fabrique des cellules immunitaires. Si elle est irradiée, aucun anticorps ne peut être fabriqué. Les anticorps sont donc fabriqués par certaines cellules immunitaires.</a:t>
            </a:r>
            <a:br>
              <a:rPr lang="fr-FR" sz="1400" dirty="0" smtClean="0"/>
            </a:b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b="1" dirty="0" smtClean="0"/>
              <a:t>Expérience B :</a:t>
            </a:r>
            <a:r>
              <a:rPr lang="fr-FR" sz="1400" dirty="0" smtClean="0"/>
              <a:t> Même protocole qu'en A, mais une injection de certains lymphocytes, les lymphocytes B, rétablit la production d'anticorps. Les lymphocytes B peuvent donc produire des anticorps.</a:t>
            </a:r>
            <a:br>
              <a:rPr lang="fr-FR" sz="1400" dirty="0" smtClean="0"/>
            </a:b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b="1" dirty="0" smtClean="0"/>
              <a:t>Expérience C :</a:t>
            </a:r>
            <a:r>
              <a:rPr lang="fr-FR" sz="1400" dirty="0" smtClean="0"/>
              <a:t> Même protocole qu'en B, sauf que l'on injecte d'autres cellules que les lymphocytes B : aucun anticorps n'est produit. Seuls les lymphocytes B peuvent produire des anticorps. </a:t>
            </a:r>
            <a:endParaRPr lang="fr-FR" sz="1400" dirty="0"/>
          </a:p>
        </p:txBody>
      </p:sp>
      <p:sp>
        <p:nvSpPr>
          <p:cNvPr id="6" name="ZoneTexte 5"/>
          <p:cNvSpPr txBox="1"/>
          <p:nvPr/>
        </p:nvSpPr>
        <p:spPr>
          <a:xfrm>
            <a:off x="5143504" y="2000240"/>
            <a:ext cx="3857652" cy="47149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fr-FR" sz="7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fr-FR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solution</a:t>
            </a:r>
            <a:endParaRPr lang="fr-FR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</TotalTime>
  <Words>22</Words>
  <Application>Microsoft Office PowerPoint</Application>
  <PresentationFormat>Affichage à l'écran (4:3)</PresentationFormat>
  <Paragraphs>7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Apex</vt:lpstr>
      <vt:lpstr>Expériences, exercices</vt:lpstr>
      <vt:lpstr>Production de leucocytes</vt:lpstr>
      <vt:lpstr>Les lymphocytes B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Expériences, exercices</dc:title>
  <dc:creator>Compaq_Propriétaire</dc:creator>
  <cp:lastModifiedBy>Compaq_Propriétaire</cp:lastModifiedBy>
  <cp:revision>3</cp:revision>
  <dcterms:created xsi:type="dcterms:W3CDTF">2009-05-12T07:58:51Z</dcterms:created>
  <dcterms:modified xsi:type="dcterms:W3CDTF">2009-05-12T08:21:43Z</dcterms:modified>
</cp:coreProperties>
</file>