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867D-9707-456D-AF26-26C217A83FD8}" type="datetimeFigureOut">
              <a:rPr lang="fr-FR" smtClean="0"/>
              <a:t>29/01/2010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9A528-5A13-43A6-9FDE-5E306A22924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sélection naturelle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0166" y="5981700"/>
            <a:ext cx="6400800" cy="1752600"/>
          </a:xfrm>
        </p:spPr>
        <p:txBody>
          <a:bodyPr/>
          <a:lstStyle/>
          <a:p>
            <a:r>
              <a:rPr lang="fr-FR" dirty="0" smtClean="0"/>
              <a:t>M Perrin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571473" y="3071811"/>
            <a:ext cx="1114436" cy="5715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Mimule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à goutte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1685908" y="3622673"/>
            <a:ext cx="457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 rot="5400000">
            <a:off x="759595" y="2669373"/>
            <a:ext cx="2767026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2143108" y="1285860"/>
            <a:ext cx="8763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30" name="AutoShape 6"/>
          <p:cNvCxnSpPr>
            <a:cxnSpLocks noChangeShapeType="1"/>
          </p:cNvCxnSpPr>
          <p:nvPr/>
        </p:nvCxnSpPr>
        <p:spPr bwMode="auto">
          <a:xfrm>
            <a:off x="2143108" y="4051298"/>
            <a:ext cx="2286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324083" y="3949698"/>
            <a:ext cx="90488" cy="219075"/>
          </a:xfrm>
          <a:prstGeom prst="rect">
            <a:avLst/>
          </a:prstGeom>
          <a:solidFill>
            <a:srgbClr val="9BBB59"/>
          </a:solidFill>
          <a:ln w="3175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2857488" y="1000108"/>
            <a:ext cx="885825" cy="5238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1400" dirty="0" err="1">
                <a:latin typeface="Calibri" pitchFamily="34" charset="0"/>
              </a:rPr>
              <a:t>Mimule à goutte</a:t>
            </a:r>
          </a:p>
        </p:txBody>
      </p:sp>
      <p:cxnSp>
        <p:nvCxnSpPr>
          <p:cNvPr id="1033" name="AutoShape 9"/>
          <p:cNvCxnSpPr>
            <a:cxnSpLocks noChangeShapeType="1"/>
          </p:cNvCxnSpPr>
          <p:nvPr/>
        </p:nvCxnSpPr>
        <p:spPr bwMode="auto">
          <a:xfrm>
            <a:off x="2790813" y="847708"/>
            <a:ext cx="952500" cy="81915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1034" name="AutoShape 10"/>
          <p:cNvCxnSpPr>
            <a:cxnSpLocks noChangeShapeType="1"/>
          </p:cNvCxnSpPr>
          <p:nvPr/>
        </p:nvCxnSpPr>
        <p:spPr bwMode="auto">
          <a:xfrm rot="-5400000">
            <a:off x="2790813" y="866758"/>
            <a:ext cx="952500" cy="81915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</p:cxn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929058" y="714356"/>
            <a:ext cx="278608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Sélection naturelle : meurt dans la mine à cause du cuivre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036" name="AutoShape 12"/>
          <p:cNvCxnSpPr>
            <a:cxnSpLocks noChangeShapeType="1"/>
          </p:cNvCxnSpPr>
          <p:nvPr/>
        </p:nvCxnSpPr>
        <p:spPr bwMode="auto">
          <a:xfrm>
            <a:off x="4429108" y="3375023"/>
            <a:ext cx="0" cy="838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37" name="AutoShape 13"/>
          <p:cNvCxnSpPr>
            <a:cxnSpLocks noChangeShapeType="1"/>
          </p:cNvCxnSpPr>
          <p:nvPr/>
        </p:nvCxnSpPr>
        <p:spPr bwMode="auto">
          <a:xfrm>
            <a:off x="4429108" y="3375023"/>
            <a:ext cx="8763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38" name="AutoShape 14"/>
          <p:cNvCxnSpPr>
            <a:cxnSpLocks noChangeShapeType="1"/>
          </p:cNvCxnSpPr>
          <p:nvPr/>
        </p:nvCxnSpPr>
        <p:spPr bwMode="auto">
          <a:xfrm flipV="1">
            <a:off x="4429108" y="4168773"/>
            <a:ext cx="1771650" cy="444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4610083" y="4111623"/>
            <a:ext cx="90488" cy="219075"/>
          </a:xfrm>
          <a:prstGeom prst="rect">
            <a:avLst/>
          </a:prstGeom>
          <a:solidFill>
            <a:srgbClr val="9BBB59"/>
          </a:solidFill>
          <a:ln w="3175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5010133" y="3152773"/>
            <a:ext cx="885825" cy="5238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FR" sz="1400" dirty="0" err="1">
              <a:solidFill>
                <a:schemeClr val="lt1"/>
              </a:solidFill>
              <a:latin typeface="Calibri" pitchFamily="34" charset="0"/>
            </a:endParaRPr>
          </a:p>
        </p:txBody>
      </p:sp>
      <p:cxnSp>
        <p:nvCxnSpPr>
          <p:cNvPr id="1041" name="AutoShape 17"/>
          <p:cNvCxnSpPr>
            <a:cxnSpLocks noChangeShapeType="1"/>
          </p:cNvCxnSpPr>
          <p:nvPr/>
        </p:nvCxnSpPr>
        <p:spPr bwMode="auto">
          <a:xfrm>
            <a:off x="4943458" y="3000373"/>
            <a:ext cx="952500" cy="81915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1042" name="AutoShape 18"/>
          <p:cNvCxnSpPr>
            <a:cxnSpLocks noChangeShapeType="1"/>
          </p:cNvCxnSpPr>
          <p:nvPr/>
        </p:nvCxnSpPr>
        <p:spPr bwMode="auto">
          <a:xfrm rot="-5400000">
            <a:off x="4943458" y="3019423"/>
            <a:ext cx="952500" cy="81915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</p:cxn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3929058" y="2428868"/>
            <a:ext cx="2652748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1400" dirty="0">
                <a:solidFill>
                  <a:srgbClr val="FF0000"/>
                </a:solidFill>
                <a:latin typeface="Calibri" pitchFamily="34" charset="0"/>
              </a:rPr>
              <a:t>Sélection naturelle : meurt dans la mine car pas de bourdon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044" name="AutoShape 20"/>
          <p:cNvCxnSpPr>
            <a:cxnSpLocks noChangeShapeType="1"/>
          </p:cNvCxnSpPr>
          <p:nvPr/>
        </p:nvCxnSpPr>
        <p:spPr bwMode="auto">
          <a:xfrm>
            <a:off x="6215074" y="3857628"/>
            <a:ext cx="0" cy="838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5" name="AutoShape 21"/>
          <p:cNvCxnSpPr>
            <a:cxnSpLocks noChangeShapeType="1"/>
          </p:cNvCxnSpPr>
          <p:nvPr/>
        </p:nvCxnSpPr>
        <p:spPr bwMode="auto">
          <a:xfrm>
            <a:off x="6215074" y="3857628"/>
            <a:ext cx="8763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>
            <a:off x="6215074" y="4714884"/>
            <a:ext cx="1428760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6286512" y="4572008"/>
            <a:ext cx="90488" cy="219075"/>
          </a:xfrm>
          <a:prstGeom prst="rect">
            <a:avLst/>
          </a:prstGeom>
          <a:solidFill>
            <a:srgbClr val="9BBB59"/>
          </a:solidFill>
          <a:ln w="3175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6572264" y="3643314"/>
            <a:ext cx="885825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049" name="AutoShape 25"/>
          <p:cNvCxnSpPr>
            <a:cxnSpLocks noChangeShapeType="1"/>
          </p:cNvCxnSpPr>
          <p:nvPr/>
        </p:nvCxnSpPr>
        <p:spPr bwMode="auto">
          <a:xfrm>
            <a:off x="6572264" y="3500438"/>
            <a:ext cx="952500" cy="81915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1050" name="AutoShape 26"/>
          <p:cNvCxnSpPr>
            <a:cxnSpLocks noChangeShapeType="1"/>
          </p:cNvCxnSpPr>
          <p:nvPr/>
        </p:nvCxnSpPr>
        <p:spPr bwMode="auto">
          <a:xfrm rot="5400000" flipH="1" flipV="1">
            <a:off x="6660368" y="3555210"/>
            <a:ext cx="785818" cy="676274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</p:cxn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7715272" y="4572008"/>
            <a:ext cx="885825" cy="5238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Mimule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du  cuivre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2" name="Text Box 28"/>
          <p:cNvSpPr txBox="1">
            <a:spLocks noChangeArrowheads="1"/>
          </p:cNvSpPr>
          <p:nvPr/>
        </p:nvSpPr>
        <p:spPr bwMode="auto">
          <a:xfrm>
            <a:off x="6143636" y="3000372"/>
            <a:ext cx="3000364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400" dirty="0">
                <a:solidFill>
                  <a:srgbClr val="FF0000"/>
                </a:solidFill>
                <a:latin typeface="Calibri" pitchFamily="34" charset="0"/>
              </a:rPr>
              <a:t>Sélection naturelle : meurt dans la mine car </a:t>
            </a:r>
            <a:r>
              <a:rPr lang="fr-FR" sz="1400" dirty="0" smtClean="0">
                <a:solidFill>
                  <a:srgbClr val="FF0000"/>
                </a:solidFill>
                <a:latin typeface="Calibri" pitchFamily="34" charset="0"/>
              </a:rPr>
              <a:t>changement climatique</a:t>
            </a:r>
            <a:endParaRPr lang="fr-FR" sz="1400" dirty="0">
              <a:solidFill>
                <a:srgbClr val="FF0000"/>
              </a:solidFill>
              <a:latin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3" name="Text Box 29"/>
          <p:cNvSpPr txBox="1">
            <a:spLocks noChangeArrowheads="1"/>
          </p:cNvSpPr>
          <p:nvPr/>
        </p:nvSpPr>
        <p:spPr bwMode="auto">
          <a:xfrm>
            <a:off x="1857356" y="4286256"/>
            <a:ext cx="1257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Résistance au cuivre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" name="Text Box 30"/>
          <p:cNvSpPr txBox="1">
            <a:spLocks noChangeArrowheads="1"/>
          </p:cNvSpPr>
          <p:nvPr/>
        </p:nvSpPr>
        <p:spPr bwMode="auto">
          <a:xfrm>
            <a:off x="4143372" y="4500570"/>
            <a:ext cx="13620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Pollinisation sans insecte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5" name="Text Box 31"/>
          <p:cNvSpPr txBox="1">
            <a:spLocks noChangeArrowheads="1"/>
          </p:cNvSpPr>
          <p:nvPr/>
        </p:nvSpPr>
        <p:spPr bwMode="auto">
          <a:xfrm>
            <a:off x="5643570" y="4857760"/>
            <a:ext cx="1357351" cy="195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Petite taille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3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 animBg="1"/>
      <p:bldP spid="1032" grpId="0" animBg="1"/>
      <p:bldP spid="1035" grpId="0"/>
      <p:bldP spid="1039" grpId="0" animBg="1"/>
      <p:bldP spid="1040" grpId="0" animBg="1"/>
      <p:bldP spid="1043" grpId="0"/>
      <p:bldP spid="1047" grpId="0" animBg="1"/>
      <p:bldP spid="1048" grpId="0" animBg="1"/>
      <p:bldP spid="1051" grpId="0" animBg="1"/>
      <p:bldP spid="1052" grpId="0"/>
      <p:bldP spid="1053" grpId="0"/>
      <p:bldP spid="1054" grpId="0"/>
      <p:bldP spid="105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28</Words>
  <Application>Microsoft Office PowerPoint</Application>
  <PresentationFormat>Affichage à l'écran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La sélection naturelle</vt:lpstr>
      <vt:lpstr>Diapositive 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sélection naturelle</dc:title>
  <dc:creator> </dc:creator>
  <cp:lastModifiedBy> </cp:lastModifiedBy>
  <cp:revision>2</cp:revision>
  <dcterms:created xsi:type="dcterms:W3CDTF">2010-01-29T13:20:11Z</dcterms:created>
  <dcterms:modified xsi:type="dcterms:W3CDTF">2010-01-29T13:39:40Z</dcterms:modified>
</cp:coreProperties>
</file>